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32116"/>
            <a:ext cx="6120680" cy="1180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6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Ребята , посмотрите это домики для гостей: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16016"/>
            <a:ext cx="3313349" cy="248501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843" y="1640632"/>
            <a:ext cx="2952328" cy="295232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9" t="8691" r="13812" b="5653"/>
          <a:stretch/>
        </p:blipFill>
        <p:spPr>
          <a:xfrm>
            <a:off x="3491880" y="4413171"/>
            <a:ext cx="1720351" cy="204015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7" t="4020" r="12314" b="4020"/>
          <a:stretch/>
        </p:blipFill>
        <p:spPr>
          <a:xfrm>
            <a:off x="3743764" y="1640632"/>
            <a:ext cx="2179529" cy="267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Ребята , посмотрите это домики для гостей:</vt:lpstr>
    </vt:vector>
  </TitlesOfParts>
  <Company>presentation-creation.ru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рисование 06.12</dc:title>
  <dc:creator>obstinate</dc:creator>
  <dc:description>Ребята , посмотрите это домики для гостей:</dc:description>
  <cp:lastModifiedBy>User</cp:lastModifiedBy>
  <cp:revision>95</cp:revision>
  <dcterms:created xsi:type="dcterms:W3CDTF">2018-02-25T09:09:03Z</dcterms:created>
  <dcterms:modified xsi:type="dcterms:W3CDTF">2020-01-19T20:53:29Z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рисование 06.12</vt:lpwstr>
  </property>
  <property fmtid="{D5CDD505-2E9C-101B-9397-08002B2CF9AE}" pid="3" name="SlideDescription">
    <vt:lpwstr>Ребята , посмотрите это домики для гостей:</vt:lpwstr>
  </property>
</Properties>
</file>